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6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3/9/2019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8276" y="1227909"/>
            <a:ext cx="10371908" cy="463655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Народы</a:t>
            </a:r>
            <a:br>
              <a:rPr lang="ru-RU" sz="7200" dirty="0" smtClean="0"/>
            </a:br>
            <a:r>
              <a:rPr lang="ru-RU" sz="7200" dirty="0" smtClean="0"/>
              <a:t>Ульяновской области.</a:t>
            </a:r>
            <a:br>
              <a:rPr lang="ru-RU" sz="7200" dirty="0" smtClean="0"/>
            </a:br>
            <a:r>
              <a:rPr lang="ru-RU" sz="7200" dirty="0" smtClean="0"/>
              <a:t>Чуваши.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4262868419"/>
      </p:ext>
    </p:extLst>
  </p:cSld>
  <p:clrMapOvr>
    <a:masterClrMapping/>
  </p:clrMapOvr>
  <p:transition advTm="10374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663" y="0"/>
            <a:ext cx="10972800" cy="1143000"/>
          </a:xfrm>
        </p:spPr>
        <p:txBody>
          <a:bodyPr/>
          <a:lstStyle/>
          <a:p>
            <a:r>
              <a:rPr lang="ru-RU" dirty="0" smtClean="0"/>
              <a:t>Народные чувашские костюмы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 descr="F:\Чуваш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997" y="1175658"/>
            <a:ext cx="10214717" cy="5518160"/>
          </a:xfrm>
          <a:prstGeom prst="rect">
            <a:avLst/>
          </a:prstGeom>
          <a:noFill/>
        </p:spPr>
      </p:pic>
    </p:spTree>
  </p:cSld>
  <p:clrMapOvr>
    <a:masterClrMapping/>
  </p:clrMapOvr>
  <p:transition advTm="3697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2069"/>
            <a:ext cx="10972800" cy="63877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3" name="Picture 3" descr="F:\Чуваши\32a9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36" y="1304598"/>
            <a:ext cx="11324580" cy="4364682"/>
          </a:xfrm>
          <a:prstGeom prst="rect">
            <a:avLst/>
          </a:prstGeom>
          <a:noFill/>
        </p:spPr>
      </p:pic>
    </p:spTree>
  </p:cSld>
  <p:clrMapOvr>
    <a:masterClrMapping/>
  </p:clrMapOvr>
  <p:transition advTm="4992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609600" y="234950"/>
            <a:ext cx="10972800" cy="6361113"/>
          </a:xfrm>
        </p:spPr>
        <p:txBody>
          <a:bodyPr/>
          <a:lstStyle/>
          <a:p>
            <a:endParaRPr lang="ru-RU"/>
          </a:p>
        </p:txBody>
      </p:sp>
      <p:pic>
        <p:nvPicPr>
          <p:cNvPr id="16386" name="Picture 2" descr="F:\Чуваши\v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471" y="222069"/>
            <a:ext cx="11062268" cy="6352161"/>
          </a:xfrm>
          <a:prstGeom prst="rect">
            <a:avLst/>
          </a:prstGeom>
          <a:noFill/>
        </p:spPr>
      </p:pic>
    </p:spTree>
  </p:cSld>
  <p:clrMapOvr>
    <a:masterClrMapping/>
  </p:clrMapOvr>
  <p:transition advTm="5648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977" y="0"/>
            <a:ext cx="10972800" cy="1143000"/>
          </a:xfrm>
        </p:spPr>
        <p:txBody>
          <a:bodyPr/>
          <a:lstStyle/>
          <a:p>
            <a:r>
              <a:rPr lang="ru-RU" dirty="0" smtClean="0"/>
              <a:t>Народные чувашские праздники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F:\Чуваши\акату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819" y="1184354"/>
            <a:ext cx="8001001" cy="5448300"/>
          </a:xfrm>
          <a:prstGeom prst="rect">
            <a:avLst/>
          </a:prstGeom>
          <a:noFill/>
        </p:spPr>
      </p:pic>
    </p:spTree>
  </p:cSld>
  <p:clrMapOvr>
    <a:masterClrMapping/>
  </p:clrMapOvr>
  <p:transition advTm="5569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09006"/>
            <a:ext cx="10972800" cy="63485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F:\Чуваши\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198" y="243612"/>
            <a:ext cx="10479362" cy="6300711"/>
          </a:xfrm>
          <a:prstGeom prst="rect">
            <a:avLst/>
          </a:prstGeom>
          <a:noFill/>
        </p:spPr>
      </p:pic>
    </p:spTree>
  </p:cSld>
  <p:clrMapOvr>
    <a:masterClrMapping/>
  </p:clrMapOvr>
  <p:transition advTm="7504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537" y="0"/>
            <a:ext cx="10972800" cy="1143000"/>
          </a:xfrm>
        </p:spPr>
        <p:txBody>
          <a:bodyPr/>
          <a:lstStyle/>
          <a:p>
            <a:r>
              <a:rPr lang="ru-RU" dirty="0" smtClean="0"/>
              <a:t>Народная чувашская кухня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3" name="Picture 3" descr="F:\Чуваши\shartan-768x510.jpg"/>
          <p:cNvPicPr>
            <a:picLocks noChangeAspect="1" noChangeArrowheads="1"/>
          </p:cNvPicPr>
          <p:nvPr/>
        </p:nvPicPr>
        <p:blipFill>
          <a:blip r:embed="rId2"/>
          <a:srcRect r="11242"/>
          <a:stretch>
            <a:fillRect/>
          </a:stretch>
        </p:blipFill>
        <p:spPr bwMode="auto">
          <a:xfrm>
            <a:off x="5133115" y="1447270"/>
            <a:ext cx="6492827" cy="4857750"/>
          </a:xfrm>
          <a:prstGeom prst="rect">
            <a:avLst/>
          </a:prstGeom>
          <a:noFill/>
        </p:spPr>
      </p:pic>
      <p:pic>
        <p:nvPicPr>
          <p:cNvPr id="20482" name="Picture 2" descr="F:\Чуваши\hullu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289" y="1145086"/>
            <a:ext cx="4872017" cy="4302125"/>
          </a:xfrm>
          <a:prstGeom prst="rect">
            <a:avLst/>
          </a:prstGeom>
          <a:noFill/>
        </p:spPr>
      </p:pic>
    </p:spTree>
  </p:cSld>
  <p:clrMapOvr>
    <a:masterClrMapping/>
  </p:clrMapOvr>
  <p:transition advTm="9126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2879"/>
            <a:ext cx="10972800" cy="64138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8" name="Picture 4" descr="F:\Чуваши\kabartma-768x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15200" cy="5010151"/>
          </a:xfrm>
          <a:prstGeom prst="rect">
            <a:avLst/>
          </a:prstGeom>
          <a:noFill/>
        </p:spPr>
      </p:pic>
      <p:pic>
        <p:nvPicPr>
          <p:cNvPr id="21506" name="Picture 2" descr="F:\Чуваши\puremech2.jpg"/>
          <p:cNvPicPr>
            <a:picLocks noChangeAspect="1" noChangeArrowheads="1"/>
          </p:cNvPicPr>
          <p:nvPr/>
        </p:nvPicPr>
        <p:blipFill>
          <a:blip r:embed="rId3"/>
          <a:srcRect l="2373" t="10024" r="4098" b="6681"/>
          <a:stretch>
            <a:fillRect/>
          </a:stretch>
        </p:blipFill>
        <p:spPr bwMode="auto">
          <a:xfrm>
            <a:off x="0" y="2622755"/>
            <a:ext cx="6361611" cy="4249076"/>
          </a:xfrm>
          <a:prstGeom prst="rect">
            <a:avLst/>
          </a:prstGeom>
          <a:noFill/>
        </p:spPr>
      </p:pic>
      <p:pic>
        <p:nvPicPr>
          <p:cNvPr id="21509" name="Picture 5" descr="F:\Чуваши\huran_kuk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6329" y="1996382"/>
            <a:ext cx="5925671" cy="4861618"/>
          </a:xfrm>
          <a:prstGeom prst="rect">
            <a:avLst/>
          </a:prstGeom>
          <a:noFill/>
        </p:spPr>
      </p:pic>
      <p:pic>
        <p:nvPicPr>
          <p:cNvPr id="21507" name="Picture 3" descr="F:\Чуваши\kalina2-768x576.jpg"/>
          <p:cNvPicPr>
            <a:picLocks noChangeAspect="1" noChangeArrowheads="1"/>
          </p:cNvPicPr>
          <p:nvPr/>
        </p:nvPicPr>
        <p:blipFill>
          <a:blip r:embed="rId5"/>
          <a:srcRect l="15081" t="20088" r="8632" b="8589"/>
          <a:stretch>
            <a:fillRect/>
          </a:stretch>
        </p:blipFill>
        <p:spPr bwMode="auto">
          <a:xfrm>
            <a:off x="6252882" y="0"/>
            <a:ext cx="5939118" cy="3913094"/>
          </a:xfrm>
          <a:prstGeom prst="rect">
            <a:avLst/>
          </a:prstGeom>
          <a:noFill/>
        </p:spPr>
      </p:pic>
    </p:spTree>
  </p:cSld>
  <p:clrMapOvr>
    <a:masterClrMapping/>
  </p:clrMapOvr>
  <p:transition advTm="10218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69644"/>
            <a:ext cx="109728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 advTm="12449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</TotalTime>
  <Words>13</Words>
  <Application>Microsoft Office PowerPoint</Application>
  <PresentationFormat>Произвольный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Народы Ульяновской области. Чуваши.</vt:lpstr>
      <vt:lpstr>Народные чувашские костюмы</vt:lpstr>
      <vt:lpstr>Слайд 3</vt:lpstr>
      <vt:lpstr>Слайд 4</vt:lpstr>
      <vt:lpstr>Народные чувашские праздники</vt:lpstr>
      <vt:lpstr>Слайд 6</vt:lpstr>
      <vt:lpstr>Народная чувашская кухня</vt:lpstr>
      <vt:lpstr>Слайд 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</dc:creator>
  <cp:lastModifiedBy>Ирина</cp:lastModifiedBy>
  <cp:revision>12</cp:revision>
  <dcterms:created xsi:type="dcterms:W3CDTF">2017-04-12T06:43:19Z</dcterms:created>
  <dcterms:modified xsi:type="dcterms:W3CDTF">2019-03-09T07:25:12Z</dcterms:modified>
</cp:coreProperties>
</file>